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0" r:id="rId3"/>
    <p:sldId id="288" r:id="rId4"/>
    <p:sldId id="258" r:id="rId5"/>
    <p:sldId id="291" r:id="rId6"/>
    <p:sldId id="298" r:id="rId7"/>
    <p:sldId id="297" r:id="rId8"/>
    <p:sldId id="296" r:id="rId9"/>
    <p:sldId id="290" r:id="rId10"/>
    <p:sldId id="29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99" autoAdjust="0"/>
  </p:normalViewPr>
  <p:slideViewPr>
    <p:cSldViewPr>
      <p:cViewPr varScale="1">
        <p:scale>
          <a:sx n="83" d="100"/>
          <a:sy n="83" d="100"/>
        </p:scale>
        <p:origin x="14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AutoShape 2" descr="blob:https://web.whatsapp.com/0aa238a8-6a1d-4d36-ae1f-14333975d3c9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blob:https://web.whatsapp.com/0aa238a8-6a1d-4d36-ae1f-14333975d3c9"/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 smtClean="0"/>
              <a:t>разец</a:t>
            </a:r>
            <a:r>
              <a:rPr lang="ru-RU" dirty="0" smtClean="0"/>
              <a:t> </a:t>
            </a:r>
            <a:r>
              <a:rPr lang="ru-RU" dirty="0" err="1" smtClean="0"/>
              <a:t>заг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158" y="548679"/>
            <a:ext cx="4762282" cy="5544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496944" cy="396044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МБОУ «Яна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Булякская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ООШ»</a:t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</a:rPr>
              <a:t>Тукаевского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</a:rPr>
              <a:t>муниципальногог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района РТ</a:t>
            </a:r>
            <a:b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Наша столовая</a:t>
            </a:r>
            <a:b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«В здоровом теле здоровый дух»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284984"/>
            <a:ext cx="2340260" cy="31203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501008"/>
            <a:ext cx="3528392" cy="264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48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 flipH="1" flipV="1">
            <a:off x="7110804" y="5006826"/>
            <a:ext cx="341515" cy="45719"/>
          </a:xfrm>
        </p:spPr>
        <p:txBody>
          <a:bodyPr>
            <a:normAutofit fontScale="25000" lnSpcReduction="20000"/>
          </a:bodyPr>
          <a:lstStyle/>
          <a:p>
            <a:endParaRPr lang="ru-RU" sz="2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2521" y="1697907"/>
            <a:ext cx="5549599" cy="2595190"/>
          </a:xfrm>
        </p:spPr>
        <p:txBody>
          <a:bodyPr/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Горячее питание детей во время пребывания в школе является одним из важных условий поддержания их здоровья и способности к эффективному обучению.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20688"/>
            <a:ext cx="85689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«Школьное питание-это залог здоровья подрастающего поколения»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216" y="3861048"/>
            <a:ext cx="3275248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94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2204864"/>
            <a:ext cx="450573" cy="1832416"/>
          </a:xfrm>
        </p:spPr>
        <p:txBody>
          <a:bodyPr/>
          <a:lstStyle/>
          <a:p>
            <a:endParaRPr lang="ru-RU" sz="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5245325"/>
            <a:ext cx="6624736" cy="16288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 нашей школе учатся </a:t>
            </a:r>
            <a:r>
              <a:rPr lang="ru-RU" dirty="0" smtClean="0"/>
              <a:t>28 </a:t>
            </a:r>
            <a:r>
              <a:rPr lang="ru-RU" dirty="0" smtClean="0"/>
              <a:t>учеников.</a:t>
            </a:r>
          </a:p>
          <a:p>
            <a:pPr algn="ctr"/>
            <a:r>
              <a:rPr lang="ru-RU" dirty="0" smtClean="0"/>
              <a:t>        Из них </a:t>
            </a:r>
            <a:r>
              <a:rPr lang="ru-RU" dirty="0" smtClean="0"/>
              <a:t>13 </a:t>
            </a:r>
            <a:r>
              <a:rPr lang="ru-RU" dirty="0" smtClean="0"/>
              <a:t>учеников  в 1-4 классах,</a:t>
            </a:r>
          </a:p>
          <a:p>
            <a:pPr algn="ctr"/>
            <a:r>
              <a:rPr lang="ru-RU" dirty="0" smtClean="0"/>
              <a:t>                   15 учеников в 5-9 классах.</a:t>
            </a:r>
          </a:p>
          <a:p>
            <a:pPr algn="ctr"/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9839"/>
            <a:ext cx="4731990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19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3312368" cy="3096343"/>
          </a:xfrm>
        </p:spPr>
        <p:txBody>
          <a:bodyPr>
            <a:normAutofit/>
          </a:bodyPr>
          <a:lstStyle/>
          <a:p>
            <a:r>
              <a:rPr lang="ru-RU" b="0" dirty="0" smtClean="0"/>
              <a:t>Работники столовой:</a:t>
            </a:r>
          </a:p>
          <a:p>
            <a:r>
              <a:rPr lang="ru-RU" dirty="0" smtClean="0"/>
              <a:t>- повар;</a:t>
            </a:r>
          </a:p>
          <a:p>
            <a:r>
              <a:rPr lang="ru-RU" b="0" dirty="0" smtClean="0"/>
              <a:t>- ответственный по </a:t>
            </a:r>
            <a:r>
              <a:rPr lang="ru-RU" b="0" dirty="0" smtClean="0"/>
              <a:t>питанию;</a:t>
            </a:r>
          </a:p>
          <a:p>
            <a:r>
              <a:rPr lang="ru-RU" dirty="0" smtClean="0"/>
              <a:t>-завхоз.</a:t>
            </a:r>
            <a:endParaRPr lang="ru-RU" b="0" dirty="0" smtClean="0"/>
          </a:p>
          <a:p>
            <a:pPr marL="45720" indent="0">
              <a:buNone/>
            </a:pPr>
            <a:endParaRPr lang="ru-RU" b="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0"/>
            <a:ext cx="51435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300" y="1916832"/>
            <a:ext cx="1888117" cy="25174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85" y="4753734"/>
            <a:ext cx="2653031" cy="187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26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869160"/>
            <a:ext cx="8208911" cy="1152128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/>
              <a:t>Раздача пищи в школьной столовой</a:t>
            </a:r>
            <a:endParaRPr lang="ru-RU" sz="32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31838"/>
            <a:ext cx="3075755" cy="4065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92696"/>
            <a:ext cx="2808312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132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9182" y="4005064"/>
            <a:ext cx="6512511" cy="1721128"/>
          </a:xfrm>
        </p:spPr>
        <p:txBody>
          <a:bodyPr/>
          <a:lstStyle/>
          <a:p>
            <a:pPr algn="ctr"/>
            <a:r>
              <a:rPr lang="ru-RU" dirty="0" smtClean="0"/>
              <a:t>Родительский контроль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6517"/>
            <a:ext cx="2685453" cy="3580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46517"/>
            <a:ext cx="2747018" cy="3662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46517"/>
            <a:ext cx="2747020" cy="366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453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3" y="4372168"/>
            <a:ext cx="7046168" cy="1577112"/>
          </a:xfrm>
        </p:spPr>
        <p:txBody>
          <a:bodyPr/>
          <a:lstStyle/>
          <a:p>
            <a:pPr algn="ctr"/>
            <a:r>
              <a:rPr lang="ru-RU" dirty="0" smtClean="0"/>
              <a:t>Готовимся к завтраку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731838"/>
            <a:ext cx="3346450" cy="3475037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307" y="731838"/>
            <a:ext cx="2289835" cy="3475037"/>
          </a:xfrm>
        </p:spPr>
      </p:pic>
    </p:spTree>
    <p:extLst>
      <p:ext uri="{BB962C8B-B14F-4D97-AF65-F5344CB8AC3E}">
        <p14:creationId xmlns:p14="http://schemas.microsoft.com/office/powerpoint/2010/main" val="514867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73795" y="5517232"/>
            <a:ext cx="793949" cy="504056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588224" y="692696"/>
            <a:ext cx="1198687" cy="432048"/>
          </a:xfrm>
        </p:spPr>
        <p:txBody>
          <a:bodyPr/>
          <a:lstStyle/>
          <a:p>
            <a:endParaRPr lang="ru-RU" sz="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844825"/>
            <a:ext cx="3560373" cy="47430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8640"/>
            <a:ext cx="4752528" cy="35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10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4725144"/>
            <a:ext cx="6512511" cy="115212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Приготовление блюд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80728"/>
            <a:ext cx="1822703" cy="3240361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219" y="980728"/>
            <a:ext cx="2322257" cy="3096344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826" y="1154592"/>
            <a:ext cx="3664822" cy="274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95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606277" cy="3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1754">
            <a:off x="281982" y="3310186"/>
            <a:ext cx="2536157" cy="3381542"/>
          </a:xfrm>
          <a:prstGeom prst="rect">
            <a:avLst/>
          </a:prstGeom>
        </p:spPr>
      </p:pic>
      <p:pic>
        <p:nvPicPr>
          <p:cNvPr id="6147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624" y="188640"/>
            <a:ext cx="1674186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9646" y="188640"/>
            <a:ext cx="2693377" cy="347503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276872"/>
            <a:ext cx="4824537" cy="1080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Оборудование в столовой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68125">
            <a:off x="5389784" y="3802466"/>
            <a:ext cx="3668136" cy="275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21334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649</TotalTime>
  <Words>89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Georgia</vt:lpstr>
      <vt:lpstr>Times New Roman</vt:lpstr>
      <vt:lpstr>Trebuchet MS</vt:lpstr>
      <vt:lpstr>Воздушный поток</vt:lpstr>
      <vt:lpstr>МБОУ «Яна Булякская ООШ» Тукаевского муниципальногог района РТ  Наша столовая  «В здоровом теле здоровый дух»</vt:lpstr>
      <vt:lpstr>Горячее питание детей во время пребывания в школе является одним из важных условий поддержания их здоровья и способности к эффективному обучению.</vt:lpstr>
      <vt:lpstr>Презентация PowerPoint</vt:lpstr>
      <vt:lpstr>Презентация PowerPoint</vt:lpstr>
      <vt:lpstr>Раздача пищи в школьной столовой</vt:lpstr>
      <vt:lpstr>Родительский контроль</vt:lpstr>
      <vt:lpstr>Готовимся к завтраку</vt:lpstr>
      <vt:lpstr>Презентация PowerPoint</vt:lpstr>
      <vt:lpstr>Приготовление блюд</vt:lpstr>
      <vt:lpstr>Оборудование в столовой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Объекты Всемирного наследия в России Презентацию выполнила: учитель начальных классов  Божко А.А.</dc:title>
  <dc:creator>Артем</dc:creator>
  <cp:lastModifiedBy>альмира</cp:lastModifiedBy>
  <cp:revision>43</cp:revision>
  <dcterms:created xsi:type="dcterms:W3CDTF">2021-05-06T13:24:14Z</dcterms:created>
  <dcterms:modified xsi:type="dcterms:W3CDTF">2024-05-16T14:39:49Z</dcterms:modified>
</cp:coreProperties>
</file>